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6060513222773246E-2"/>
          <c:y val="0.18794780604880809"/>
          <c:w val="0.92944325065434508"/>
          <c:h val="0.75455865164239577"/>
        </c:manualLayout>
      </c:layout>
      <c:lineChart>
        <c:grouping val="standard"/>
        <c:varyColors val="0"/>
        <c:ser>
          <c:idx val="0"/>
          <c:order val="0"/>
          <c:tx>
            <c:strRef>
              <c:f>グラフ元表!$O$1</c:f>
              <c:strCache>
                <c:ptCount val="1"/>
                <c:pt idx="0">
                  <c:v>男性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strRef>
              <c:f>グラフ元表!$N$2:$N$110</c:f>
              <c:strCache>
                <c:ptCount val="109"/>
                <c:pt idx="0">
                  <c:v>22年4月末</c:v>
                </c:pt>
                <c:pt idx="4">
                  <c:v>22年8月末</c:v>
                </c:pt>
                <c:pt idx="8">
                  <c:v>22年12月末</c:v>
                </c:pt>
                <c:pt idx="12">
                  <c:v>23年4月末</c:v>
                </c:pt>
                <c:pt idx="16">
                  <c:v>23年8月末</c:v>
                </c:pt>
                <c:pt idx="20">
                  <c:v>23年12月末</c:v>
                </c:pt>
                <c:pt idx="24">
                  <c:v>24年4月末</c:v>
                </c:pt>
                <c:pt idx="28">
                  <c:v>24年8月末</c:v>
                </c:pt>
                <c:pt idx="32">
                  <c:v>24年12月末</c:v>
                </c:pt>
                <c:pt idx="36">
                  <c:v>25年4月末</c:v>
                </c:pt>
                <c:pt idx="40">
                  <c:v>25年8月末</c:v>
                </c:pt>
                <c:pt idx="44">
                  <c:v>25年12月末</c:v>
                </c:pt>
                <c:pt idx="48">
                  <c:v>26年4月末</c:v>
                </c:pt>
                <c:pt idx="52">
                  <c:v>26年8月末</c:v>
                </c:pt>
                <c:pt idx="56">
                  <c:v>26年12月末</c:v>
                </c:pt>
                <c:pt idx="60">
                  <c:v>27年4月末</c:v>
                </c:pt>
                <c:pt idx="64">
                  <c:v>27年8月末</c:v>
                </c:pt>
                <c:pt idx="68">
                  <c:v>27年12月末</c:v>
                </c:pt>
                <c:pt idx="72">
                  <c:v>28年4月末</c:v>
                </c:pt>
                <c:pt idx="76">
                  <c:v>28年8月末</c:v>
                </c:pt>
                <c:pt idx="80">
                  <c:v>28年12月末</c:v>
                </c:pt>
                <c:pt idx="84">
                  <c:v>29年4月末</c:v>
                </c:pt>
                <c:pt idx="88">
                  <c:v>29年8月末</c:v>
                </c:pt>
                <c:pt idx="92">
                  <c:v>29年12月末</c:v>
                </c:pt>
                <c:pt idx="96">
                  <c:v>30年4月末</c:v>
                </c:pt>
                <c:pt idx="100">
                  <c:v>30年8月末</c:v>
                </c:pt>
                <c:pt idx="104">
                  <c:v>30年12月末</c:v>
                </c:pt>
                <c:pt idx="108">
                  <c:v>31年4月末</c:v>
                </c:pt>
              </c:strCache>
            </c:strRef>
          </c:cat>
          <c:val>
            <c:numRef>
              <c:f>グラフ元表!$O$2:$O$110</c:f>
              <c:numCache>
                <c:formatCode>General</c:formatCode>
                <c:ptCount val="109"/>
                <c:pt idx="0">
                  <c:v>1</c:v>
                </c:pt>
                <c:pt idx="1">
                  <c:v>1.0000421023086099</c:v>
                </c:pt>
                <c:pt idx="2">
                  <c:v>0.99978948845695037</c:v>
                </c:pt>
                <c:pt idx="3">
                  <c:v>1.0000561364114799</c:v>
                </c:pt>
                <c:pt idx="4">
                  <c:v>1.0004771594975792</c:v>
                </c:pt>
                <c:pt idx="5">
                  <c:v>0.99969124973686052</c:v>
                </c:pt>
                <c:pt idx="6">
                  <c:v>1.0001263069258297</c:v>
                </c:pt>
                <c:pt idx="7">
                  <c:v>1.0001684092344396</c:v>
                </c:pt>
                <c:pt idx="8">
                  <c:v>1.0003087502631394</c:v>
                </c:pt>
                <c:pt idx="9">
                  <c:v>0.99901761279910184</c:v>
                </c:pt>
                <c:pt idx="10">
                  <c:v>0.99811943021542349</c:v>
                </c:pt>
                <c:pt idx="11">
                  <c:v>0.99657567889972631</c:v>
                </c:pt>
                <c:pt idx="12">
                  <c:v>0.99869482843309243</c:v>
                </c:pt>
                <c:pt idx="13">
                  <c:v>0.99886323766753216</c:v>
                </c:pt>
                <c:pt idx="14">
                  <c:v>0.99922812434215147</c:v>
                </c:pt>
                <c:pt idx="15">
                  <c:v>0.99991579538278019</c:v>
                </c:pt>
                <c:pt idx="16">
                  <c:v>1.0005052277033191</c:v>
                </c:pt>
                <c:pt idx="17">
                  <c:v>0.999480738193811</c:v>
                </c:pt>
                <c:pt idx="18">
                  <c:v>1.0010665918181181</c:v>
                </c:pt>
                <c:pt idx="19">
                  <c:v>1.0014455125956074</c:v>
                </c:pt>
                <c:pt idx="20">
                  <c:v>1.001670058241527</c:v>
                </c:pt>
                <c:pt idx="21">
                  <c:v>1.0003789207774894</c:v>
                </c:pt>
                <c:pt idx="22">
                  <c:v>1.0002947161602695</c:v>
                </c:pt>
                <c:pt idx="23">
                  <c:v>0.99953687460529084</c:v>
                </c:pt>
                <c:pt idx="24">
                  <c:v>1.0025401726194654</c:v>
                </c:pt>
                <c:pt idx="25">
                  <c:v>1.0028068205739948</c:v>
                </c:pt>
                <c:pt idx="26">
                  <c:v>1.0040277875236825</c:v>
                </c:pt>
                <c:pt idx="27">
                  <c:v>1.0045049470212617</c:v>
                </c:pt>
                <c:pt idx="28">
                  <c:v>1.0045330152270016</c:v>
                </c:pt>
                <c:pt idx="29">
                  <c:v>1.0031576731457441</c:v>
                </c:pt>
                <c:pt idx="30">
                  <c:v>1.0043926741983018</c:v>
                </c:pt>
                <c:pt idx="31">
                  <c:v>1.004855799593011</c:v>
                </c:pt>
                <c:pt idx="32">
                  <c:v>1.0047294926671813</c:v>
                </c:pt>
                <c:pt idx="33">
                  <c:v>1.0034243211002736</c:v>
                </c:pt>
                <c:pt idx="34">
                  <c:v>1.0041821626552523</c:v>
                </c:pt>
                <c:pt idx="35">
                  <c:v>1.0034944916146236</c:v>
                </c:pt>
                <c:pt idx="36">
                  <c:v>1.0071152901550768</c:v>
                </c:pt>
                <c:pt idx="37">
                  <c:v>1.0072836993895165</c:v>
                </c:pt>
                <c:pt idx="38">
                  <c:v>1.0073959722124763</c:v>
                </c:pt>
                <c:pt idx="39">
                  <c:v>1.0082239842818048</c:v>
                </c:pt>
                <c:pt idx="40">
                  <c:v>1.008687109676514</c:v>
                </c:pt>
                <c:pt idx="41">
                  <c:v>1.0071012560522068</c:v>
                </c:pt>
                <c:pt idx="42">
                  <c:v>1.0080275068416251</c:v>
                </c:pt>
                <c:pt idx="43">
                  <c:v>1.0085608027506843</c:v>
                </c:pt>
                <c:pt idx="44">
                  <c:v>1.0088976212195635</c:v>
                </c:pt>
                <c:pt idx="45">
                  <c:v>1.0073959722124763</c:v>
                </c:pt>
                <c:pt idx="46">
                  <c:v>1.0074100063153464</c:v>
                </c:pt>
                <c:pt idx="47">
                  <c:v>1.0066661988632377</c:v>
                </c:pt>
                <c:pt idx="48">
                  <c:v>1.0085187004420741</c:v>
                </c:pt>
                <c:pt idx="49">
                  <c:v>1.0092063714827029</c:v>
                </c:pt>
                <c:pt idx="50">
                  <c:v>1.0094870535401024</c:v>
                </c:pt>
                <c:pt idx="51">
                  <c:v>1.0101185881692514</c:v>
                </c:pt>
                <c:pt idx="52">
                  <c:v>1.0101185881692514</c:v>
                </c:pt>
                <c:pt idx="53">
                  <c:v>1.0093326784085328</c:v>
                </c:pt>
                <c:pt idx="54">
                  <c:v>1.0102027927864712</c:v>
                </c:pt>
                <c:pt idx="55">
                  <c:v>1.0100063153462915</c:v>
                </c:pt>
                <c:pt idx="56">
                  <c:v>1.0100764858606412</c:v>
                </c:pt>
                <c:pt idx="57">
                  <c:v>1.0082660865904147</c:v>
                </c:pt>
                <c:pt idx="58">
                  <c:v>1.0077748929899657</c:v>
                </c:pt>
                <c:pt idx="59">
                  <c:v>1.0062592098800085</c:v>
                </c:pt>
                <c:pt idx="60">
                  <c:v>1.0089677917339135</c:v>
                </c:pt>
                <c:pt idx="61">
                  <c:v>1.0089116553224335</c:v>
                </c:pt>
                <c:pt idx="62">
                  <c:v>1.0095291558487123</c:v>
                </c:pt>
                <c:pt idx="63">
                  <c:v>1.0095993263630623</c:v>
                </c:pt>
                <c:pt idx="64">
                  <c:v>1.0095572240544524</c:v>
                </c:pt>
                <c:pt idx="65">
                  <c:v>1.0079152340186655</c:v>
                </c:pt>
                <c:pt idx="66">
                  <c:v>1.008139779664585</c:v>
                </c:pt>
                <c:pt idx="67">
                  <c:v>1.008125745561715</c:v>
                </c:pt>
                <c:pt idx="68">
                  <c:v>1.008125745561715</c:v>
                </c:pt>
                <c:pt idx="69">
                  <c:v>1.0073117675952565</c:v>
                </c:pt>
                <c:pt idx="70">
                  <c:v>1.0073819381096063</c:v>
                </c:pt>
                <c:pt idx="71">
                  <c:v>1.0067644375833276</c:v>
                </c:pt>
                <c:pt idx="72">
                  <c:v>1.0088976212195635</c:v>
                </c:pt>
                <c:pt idx="73">
                  <c:v>1.0089958599396534</c:v>
                </c:pt>
                <c:pt idx="74">
                  <c:v>1.0094730194372326</c:v>
                </c:pt>
                <c:pt idx="75">
                  <c:v>1.0089818258367833</c:v>
                </c:pt>
                <c:pt idx="76">
                  <c:v>1.0084204617219845</c:v>
                </c:pt>
                <c:pt idx="77">
                  <c:v>1.0071293242579469</c:v>
                </c:pt>
                <c:pt idx="78">
                  <c:v>1.007087221949337</c:v>
                </c:pt>
                <c:pt idx="79">
                  <c:v>1.0072556311837766</c:v>
                </c:pt>
                <c:pt idx="80">
                  <c:v>1.0064416532173182</c:v>
                </c:pt>
                <c:pt idx="81">
                  <c:v>1.0049680724159709</c:v>
                </c:pt>
                <c:pt idx="82">
                  <c:v>1.0045189811241317</c:v>
                </c:pt>
                <c:pt idx="83">
                  <c:v>1.0039435829064627</c:v>
                </c:pt>
                <c:pt idx="84">
                  <c:v>1.0061048347484387</c:v>
                </c:pt>
                <c:pt idx="85">
                  <c:v>1.0057539821766894</c:v>
                </c:pt>
                <c:pt idx="86">
                  <c:v>1.0055715388393798</c:v>
                </c:pt>
                <c:pt idx="87">
                  <c:v>1.0051364816504105</c:v>
                </c:pt>
                <c:pt idx="88">
                  <c:v>1.0050522770331907</c:v>
                </c:pt>
                <c:pt idx="89">
                  <c:v>1.0037892077748929</c:v>
                </c:pt>
                <c:pt idx="90">
                  <c:v>1.0047294926671813</c:v>
                </c:pt>
                <c:pt idx="91">
                  <c:v>1.0043505718896919</c:v>
                </c:pt>
                <c:pt idx="92">
                  <c:v>1.0037190372605431</c:v>
                </c:pt>
                <c:pt idx="93">
                  <c:v>1.0018244333730966</c:v>
                </c:pt>
                <c:pt idx="94">
                  <c:v>1.0017402287558768</c:v>
                </c:pt>
                <c:pt idx="95">
                  <c:v>1.0000421023086099</c:v>
                </c:pt>
                <c:pt idx="96">
                  <c:v>1.0018103992702267</c:v>
                </c:pt>
                <c:pt idx="97">
                  <c:v>1.0018244333730966</c:v>
                </c:pt>
                <c:pt idx="98">
                  <c:v>1.0012209669496877</c:v>
                </c:pt>
                <c:pt idx="99">
                  <c:v>1.0013472738755176</c:v>
                </c:pt>
                <c:pt idx="100">
                  <c:v>1.0011648305382079</c:v>
                </c:pt>
                <c:pt idx="101">
                  <c:v>0.99974738614834047</c:v>
                </c:pt>
                <c:pt idx="102">
                  <c:v>0.99987369307417029</c:v>
                </c:pt>
                <c:pt idx="103">
                  <c:v>0.99983159076556027</c:v>
                </c:pt>
                <c:pt idx="104">
                  <c:v>0.99949477229668093</c:v>
                </c:pt>
                <c:pt idx="105">
                  <c:v>0.99722124763174513</c:v>
                </c:pt>
                <c:pt idx="106">
                  <c:v>0.99633709915093682</c:v>
                </c:pt>
                <c:pt idx="107">
                  <c:v>0.99376885832573147</c:v>
                </c:pt>
                <c:pt idx="108">
                  <c:v>0.99505999578976911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グラフ元表!$P$1</c:f>
              <c:strCache>
                <c:ptCount val="1"/>
                <c:pt idx="0">
                  <c:v>女性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strRef>
              <c:f>グラフ元表!$N$2:$N$110</c:f>
              <c:strCache>
                <c:ptCount val="109"/>
                <c:pt idx="0">
                  <c:v>22年4月末</c:v>
                </c:pt>
                <c:pt idx="4">
                  <c:v>22年8月末</c:v>
                </c:pt>
                <c:pt idx="8">
                  <c:v>22年12月末</c:v>
                </c:pt>
                <c:pt idx="12">
                  <c:v>23年4月末</c:v>
                </c:pt>
                <c:pt idx="16">
                  <c:v>23年8月末</c:v>
                </c:pt>
                <c:pt idx="20">
                  <c:v>23年12月末</c:v>
                </c:pt>
                <c:pt idx="24">
                  <c:v>24年4月末</c:v>
                </c:pt>
                <c:pt idx="28">
                  <c:v>24年8月末</c:v>
                </c:pt>
                <c:pt idx="32">
                  <c:v>24年12月末</c:v>
                </c:pt>
                <c:pt idx="36">
                  <c:v>25年4月末</c:v>
                </c:pt>
                <c:pt idx="40">
                  <c:v>25年8月末</c:v>
                </c:pt>
                <c:pt idx="44">
                  <c:v>25年12月末</c:v>
                </c:pt>
                <c:pt idx="48">
                  <c:v>26年4月末</c:v>
                </c:pt>
                <c:pt idx="52">
                  <c:v>26年8月末</c:v>
                </c:pt>
                <c:pt idx="56">
                  <c:v>26年12月末</c:v>
                </c:pt>
                <c:pt idx="60">
                  <c:v>27年4月末</c:v>
                </c:pt>
                <c:pt idx="64">
                  <c:v>27年8月末</c:v>
                </c:pt>
                <c:pt idx="68">
                  <c:v>27年12月末</c:v>
                </c:pt>
                <c:pt idx="72">
                  <c:v>28年4月末</c:v>
                </c:pt>
                <c:pt idx="76">
                  <c:v>28年8月末</c:v>
                </c:pt>
                <c:pt idx="80">
                  <c:v>28年12月末</c:v>
                </c:pt>
                <c:pt idx="84">
                  <c:v>29年4月末</c:v>
                </c:pt>
                <c:pt idx="88">
                  <c:v>29年8月末</c:v>
                </c:pt>
                <c:pt idx="92">
                  <c:v>29年12月末</c:v>
                </c:pt>
                <c:pt idx="96">
                  <c:v>30年4月末</c:v>
                </c:pt>
                <c:pt idx="100">
                  <c:v>30年8月末</c:v>
                </c:pt>
                <c:pt idx="104">
                  <c:v>30年12月末</c:v>
                </c:pt>
                <c:pt idx="108">
                  <c:v>31年4月末</c:v>
                </c:pt>
              </c:strCache>
            </c:strRef>
          </c:cat>
          <c:val>
            <c:numRef>
              <c:f>グラフ元表!$P$2:$P$110</c:f>
              <c:numCache>
                <c:formatCode>General</c:formatCode>
                <c:ptCount val="109"/>
                <c:pt idx="0">
                  <c:v>1</c:v>
                </c:pt>
                <c:pt idx="1">
                  <c:v>1.0000540525931731</c:v>
                </c:pt>
                <c:pt idx="2">
                  <c:v>1</c:v>
                </c:pt>
                <c:pt idx="3">
                  <c:v>1.0004729601902651</c:v>
                </c:pt>
                <c:pt idx="4">
                  <c:v>1.0003108024107457</c:v>
                </c:pt>
                <c:pt idx="5">
                  <c:v>1.0005945785249046</c:v>
                </c:pt>
                <c:pt idx="6">
                  <c:v>1.0003918813005055</c:v>
                </c:pt>
                <c:pt idx="7">
                  <c:v>1.0004053944487987</c:v>
                </c:pt>
                <c:pt idx="8">
                  <c:v>1.0001891840761061</c:v>
                </c:pt>
                <c:pt idx="9">
                  <c:v>0.99963514499608119</c:v>
                </c:pt>
                <c:pt idx="10">
                  <c:v>0.99872976406043079</c:v>
                </c:pt>
                <c:pt idx="11">
                  <c:v>0.99886489554336366</c:v>
                </c:pt>
                <c:pt idx="12">
                  <c:v>0.99836490905651198</c:v>
                </c:pt>
                <c:pt idx="13">
                  <c:v>0.9984054485013919</c:v>
                </c:pt>
                <c:pt idx="14">
                  <c:v>1.0002567498175725</c:v>
                </c:pt>
                <c:pt idx="15">
                  <c:v>1.0006216048214913</c:v>
                </c:pt>
                <c:pt idx="16">
                  <c:v>1.0008107888975974</c:v>
                </c:pt>
                <c:pt idx="17">
                  <c:v>1.001310775384449</c:v>
                </c:pt>
                <c:pt idx="18">
                  <c:v>1.0015675252020215</c:v>
                </c:pt>
                <c:pt idx="19">
                  <c:v>1.0019999459474069</c:v>
                </c:pt>
                <c:pt idx="20">
                  <c:v>1.0024053403962054</c:v>
                </c:pt>
                <c:pt idx="21">
                  <c:v>1.0026080376206048</c:v>
                </c:pt>
                <c:pt idx="22">
                  <c:v>1.0031891029972162</c:v>
                </c:pt>
                <c:pt idx="23">
                  <c:v>1.003175589848923</c:v>
                </c:pt>
                <c:pt idx="24">
                  <c:v>1.0042971811572661</c:v>
                </c:pt>
                <c:pt idx="25">
                  <c:v>1.0048512202372908</c:v>
                </c:pt>
                <c:pt idx="26">
                  <c:v>1.0053917461690225</c:v>
                </c:pt>
                <c:pt idx="27">
                  <c:v>1.0061755087700333</c:v>
                </c:pt>
                <c:pt idx="28">
                  <c:v>1.0068511661846977</c:v>
                </c:pt>
                <c:pt idx="29">
                  <c:v>1.007094402853977</c:v>
                </c:pt>
                <c:pt idx="30">
                  <c:v>1.0079457311964541</c:v>
                </c:pt>
                <c:pt idx="31">
                  <c:v>1.008405178238426</c:v>
                </c:pt>
                <c:pt idx="32">
                  <c:v>1.0083781519418393</c:v>
                </c:pt>
                <c:pt idx="33">
                  <c:v>1.0086754412042918</c:v>
                </c:pt>
                <c:pt idx="34">
                  <c:v>1.0093240723223698</c:v>
                </c:pt>
                <c:pt idx="35">
                  <c:v>1.0095673089916488</c:v>
                </c:pt>
                <c:pt idx="36">
                  <c:v>1.0096483878814086</c:v>
                </c:pt>
                <c:pt idx="37">
                  <c:v>1.0099862165887408</c:v>
                </c:pt>
                <c:pt idx="38">
                  <c:v>1.0097564930677549</c:v>
                </c:pt>
                <c:pt idx="39">
                  <c:v>1.0099997297370342</c:v>
                </c:pt>
                <c:pt idx="40">
                  <c:v>1.0092970460257831</c:v>
                </c:pt>
                <c:pt idx="41">
                  <c:v>1.0084862571281856</c:v>
                </c:pt>
                <c:pt idx="42">
                  <c:v>1.0088375989838112</c:v>
                </c:pt>
                <c:pt idx="43">
                  <c:v>1.0095267695467689</c:v>
                </c:pt>
                <c:pt idx="44">
                  <c:v>1.0096754141779951</c:v>
                </c:pt>
                <c:pt idx="45">
                  <c:v>1.0096483878814086</c:v>
                </c:pt>
                <c:pt idx="46">
                  <c:v>1.0102429664063133</c:v>
                </c:pt>
                <c:pt idx="47">
                  <c:v>1.0098240588092213</c:v>
                </c:pt>
                <c:pt idx="48">
                  <c:v>1.01022945325802</c:v>
                </c:pt>
                <c:pt idx="49">
                  <c:v>1.0100267560336207</c:v>
                </c:pt>
                <c:pt idx="50">
                  <c:v>1.0100537823302074</c:v>
                </c:pt>
                <c:pt idx="51">
                  <c:v>1.0100943217750871</c:v>
                </c:pt>
                <c:pt idx="52">
                  <c:v>1.0105267425204725</c:v>
                </c:pt>
                <c:pt idx="53">
                  <c:v>1.0105943082619389</c:v>
                </c:pt>
                <c:pt idx="54">
                  <c:v>1.0107429528931651</c:v>
                </c:pt>
                <c:pt idx="55">
                  <c:v>1.0105943082619389</c:v>
                </c:pt>
                <c:pt idx="56">
                  <c:v>1.010134861219967</c:v>
                </c:pt>
                <c:pt idx="57">
                  <c:v>1.0099051376989812</c:v>
                </c:pt>
                <c:pt idx="58">
                  <c:v>1.0098781114023945</c:v>
                </c:pt>
                <c:pt idx="59">
                  <c:v>1.0097835193643414</c:v>
                </c:pt>
                <c:pt idx="60">
                  <c:v>1.0100943217750871</c:v>
                </c:pt>
                <c:pt idx="61">
                  <c:v>1.0102429664063133</c:v>
                </c:pt>
                <c:pt idx="62">
                  <c:v>1.010513229372179</c:v>
                </c:pt>
                <c:pt idx="63">
                  <c:v>1.0107564660414583</c:v>
                </c:pt>
                <c:pt idx="64">
                  <c:v>1.0104997162238858</c:v>
                </c:pt>
                <c:pt idx="65">
                  <c:v>1.0100943217750871</c:v>
                </c:pt>
                <c:pt idx="66">
                  <c:v>1.0102970189994864</c:v>
                </c:pt>
                <c:pt idx="67">
                  <c:v>1.0101754006648469</c:v>
                </c:pt>
                <c:pt idx="68">
                  <c:v>1.0104456636307126</c:v>
                </c:pt>
                <c:pt idx="69">
                  <c:v>1.0105807951136456</c:v>
                </c:pt>
                <c:pt idx="70">
                  <c:v>1.0105402556687657</c:v>
                </c:pt>
                <c:pt idx="71">
                  <c:v>1.0106889002999919</c:v>
                </c:pt>
                <c:pt idx="72">
                  <c:v>1.011580768087349</c:v>
                </c:pt>
                <c:pt idx="73">
                  <c:v>1.0111213210453771</c:v>
                </c:pt>
                <c:pt idx="74">
                  <c:v>1.0112834788248966</c:v>
                </c:pt>
                <c:pt idx="75">
                  <c:v>1.0109051106726845</c:v>
                </c:pt>
                <c:pt idx="76">
                  <c:v>1.0109861895624443</c:v>
                </c:pt>
                <c:pt idx="77">
                  <c:v>1.0108105186346314</c:v>
                </c:pt>
                <c:pt idx="78">
                  <c:v>1.0109861895624443</c:v>
                </c:pt>
                <c:pt idx="79">
                  <c:v>1.0111078078970839</c:v>
                </c:pt>
                <c:pt idx="80">
                  <c:v>1.0110132158590308</c:v>
                </c:pt>
                <c:pt idx="81">
                  <c:v>1.0109591632658577</c:v>
                </c:pt>
                <c:pt idx="82">
                  <c:v>1.0100943217750871</c:v>
                </c:pt>
                <c:pt idx="83">
                  <c:v>1.0093916380638361</c:v>
                </c:pt>
                <c:pt idx="84">
                  <c:v>1.0095537958433556</c:v>
                </c:pt>
                <c:pt idx="85">
                  <c:v>1.0092159671360232</c:v>
                </c:pt>
                <c:pt idx="86">
                  <c:v>1.0096483878814086</c:v>
                </c:pt>
                <c:pt idx="87">
                  <c:v>1.009337585470663</c:v>
                </c:pt>
                <c:pt idx="88">
                  <c:v>1.0093646117672495</c:v>
                </c:pt>
                <c:pt idx="89">
                  <c:v>1.008959217318451</c:v>
                </c:pt>
                <c:pt idx="90">
                  <c:v>1.0094727169535958</c:v>
                </c:pt>
                <c:pt idx="91">
                  <c:v>1.00920245398773</c:v>
                </c:pt>
                <c:pt idx="92">
                  <c:v>1.0087970595389313</c:v>
                </c:pt>
                <c:pt idx="93">
                  <c:v>1.00817545471744</c:v>
                </c:pt>
                <c:pt idx="94">
                  <c:v>1.0082835599037865</c:v>
                </c:pt>
                <c:pt idx="95">
                  <c:v>1.0071484554471501</c:v>
                </c:pt>
                <c:pt idx="96">
                  <c:v>1.0065944163671252</c:v>
                </c:pt>
                <c:pt idx="97">
                  <c:v>1.0064998243290721</c:v>
                </c:pt>
                <c:pt idx="98">
                  <c:v>1.0065538769222453</c:v>
                </c:pt>
                <c:pt idx="99">
                  <c:v>1.0067295478500582</c:v>
                </c:pt>
                <c:pt idx="100">
                  <c:v>1.0062295613632064</c:v>
                </c:pt>
                <c:pt idx="101">
                  <c:v>1.0055809302451284</c:v>
                </c:pt>
                <c:pt idx="102">
                  <c:v>1.0048782465338775</c:v>
                </c:pt>
                <c:pt idx="103">
                  <c:v>1.0047701413475312</c:v>
                </c:pt>
                <c:pt idx="104">
                  <c:v>1.0044458257884923</c:v>
                </c:pt>
                <c:pt idx="105">
                  <c:v>1.0039323261533473</c:v>
                </c:pt>
                <c:pt idx="106">
                  <c:v>1.0035944974460149</c:v>
                </c:pt>
                <c:pt idx="107">
                  <c:v>1.001729682981541</c:v>
                </c:pt>
                <c:pt idx="108">
                  <c:v>1.0017161698332477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グラフ元表!$Q$1</c:f>
              <c:strCache>
                <c:ptCount val="1"/>
                <c:pt idx="0">
                  <c:v>総人口</c:v>
                </c:pt>
              </c:strCache>
            </c:strRef>
          </c:tx>
          <c:spPr>
            <a:ln w="38100"/>
          </c:spPr>
          <c:marker>
            <c:symbol val="none"/>
          </c:marker>
          <c:trendline>
            <c:name>総人口の近似曲線</c:name>
            <c:spPr>
              <a:ln w="38100">
                <a:solidFill>
                  <a:srgbClr val="F57E1B"/>
                </a:solidFill>
                <a:prstDash val="sysDash"/>
              </a:ln>
            </c:spPr>
            <c:trendlineType val="linear"/>
            <c:intercept val="1"/>
            <c:dispRSqr val="0"/>
            <c:dispEq val="0"/>
          </c:trendline>
          <c:cat>
            <c:strRef>
              <c:f>グラフ元表!$N$2:$N$110</c:f>
              <c:strCache>
                <c:ptCount val="109"/>
                <c:pt idx="0">
                  <c:v>22年4月末</c:v>
                </c:pt>
                <c:pt idx="4">
                  <c:v>22年8月末</c:v>
                </c:pt>
                <c:pt idx="8">
                  <c:v>22年12月末</c:v>
                </c:pt>
                <c:pt idx="12">
                  <c:v>23年4月末</c:v>
                </c:pt>
                <c:pt idx="16">
                  <c:v>23年8月末</c:v>
                </c:pt>
                <c:pt idx="20">
                  <c:v>23年12月末</c:v>
                </c:pt>
                <c:pt idx="24">
                  <c:v>24年4月末</c:v>
                </c:pt>
                <c:pt idx="28">
                  <c:v>24年8月末</c:v>
                </c:pt>
                <c:pt idx="32">
                  <c:v>24年12月末</c:v>
                </c:pt>
                <c:pt idx="36">
                  <c:v>25年4月末</c:v>
                </c:pt>
                <c:pt idx="40">
                  <c:v>25年8月末</c:v>
                </c:pt>
                <c:pt idx="44">
                  <c:v>25年12月末</c:v>
                </c:pt>
                <c:pt idx="48">
                  <c:v>26年4月末</c:v>
                </c:pt>
                <c:pt idx="52">
                  <c:v>26年8月末</c:v>
                </c:pt>
                <c:pt idx="56">
                  <c:v>26年12月末</c:v>
                </c:pt>
                <c:pt idx="60">
                  <c:v>27年4月末</c:v>
                </c:pt>
                <c:pt idx="64">
                  <c:v>27年8月末</c:v>
                </c:pt>
                <c:pt idx="68">
                  <c:v>27年12月末</c:v>
                </c:pt>
                <c:pt idx="72">
                  <c:v>28年4月末</c:v>
                </c:pt>
                <c:pt idx="76">
                  <c:v>28年8月末</c:v>
                </c:pt>
                <c:pt idx="80">
                  <c:v>28年12月末</c:v>
                </c:pt>
                <c:pt idx="84">
                  <c:v>29年4月末</c:v>
                </c:pt>
                <c:pt idx="88">
                  <c:v>29年8月末</c:v>
                </c:pt>
                <c:pt idx="92">
                  <c:v>29年12月末</c:v>
                </c:pt>
                <c:pt idx="96">
                  <c:v>30年4月末</c:v>
                </c:pt>
                <c:pt idx="100">
                  <c:v>30年8月末</c:v>
                </c:pt>
                <c:pt idx="104">
                  <c:v>30年12月末</c:v>
                </c:pt>
                <c:pt idx="108">
                  <c:v>31年4月末</c:v>
                </c:pt>
              </c:strCache>
            </c:strRef>
          </c:cat>
          <c:val>
            <c:numRef>
              <c:f>グラフ元表!$Q$2:$Q$110</c:f>
              <c:numCache>
                <c:formatCode>General</c:formatCode>
                <c:ptCount val="109"/>
                <c:pt idx="0">
                  <c:v>1</c:v>
                </c:pt>
                <c:pt idx="1">
                  <c:v>1.0000481904486531</c:v>
                </c:pt>
                <c:pt idx="2">
                  <c:v>0.99989673475288632</c:v>
                </c:pt>
                <c:pt idx="3">
                  <c:v>1.0002684896424958</c:v>
                </c:pt>
                <c:pt idx="4">
                  <c:v>1.0003924079390323</c:v>
                </c:pt>
                <c:pt idx="5">
                  <c:v>1.0001514556957669</c:v>
                </c:pt>
                <c:pt idx="6">
                  <c:v>1.000261605292688</c:v>
                </c:pt>
                <c:pt idx="7">
                  <c:v>1.0002891426919185</c:v>
                </c:pt>
                <c:pt idx="8">
                  <c:v>1.0002478365930729</c:v>
                </c:pt>
                <c:pt idx="9">
                  <c:v>0.99933221806866446</c:v>
                </c:pt>
                <c:pt idx="10">
                  <c:v>0.99843036824387121</c:v>
                </c:pt>
                <c:pt idx="11">
                  <c:v>0.997741933263113</c:v>
                </c:pt>
                <c:pt idx="12">
                  <c:v>0.99852674914117734</c:v>
                </c:pt>
                <c:pt idx="13">
                  <c:v>0.99863001438829113</c:v>
                </c:pt>
                <c:pt idx="14">
                  <c:v>0.99975216340692707</c:v>
                </c:pt>
                <c:pt idx="15">
                  <c:v>1.0002753739923034</c:v>
                </c:pt>
                <c:pt idx="16">
                  <c:v>1.0006608975815279</c:v>
                </c:pt>
                <c:pt idx="17">
                  <c:v>1.0004130609884549</c:v>
                </c:pt>
                <c:pt idx="18">
                  <c:v>1.0013217951630558</c:v>
                </c:pt>
                <c:pt idx="19">
                  <c:v>1.0017279718017031</c:v>
                </c:pt>
                <c:pt idx="20">
                  <c:v>1.0020446518928521</c:v>
                </c:pt>
                <c:pt idx="21">
                  <c:v>1.0015145569576682</c:v>
                </c:pt>
                <c:pt idx="22">
                  <c:v>1.0017692779005487</c:v>
                </c:pt>
                <c:pt idx="23">
                  <c:v>1.0013906386611318</c:v>
                </c:pt>
                <c:pt idx="24">
                  <c:v>1.0034352905539836</c:v>
                </c:pt>
                <c:pt idx="25">
                  <c:v>1.0038483515424386</c:v>
                </c:pt>
                <c:pt idx="26">
                  <c:v>1.0047226639680016</c:v>
                </c:pt>
                <c:pt idx="27">
                  <c:v>1.0053560241502992</c:v>
                </c:pt>
                <c:pt idx="28">
                  <c:v>1.0057140103402935</c:v>
                </c:pt>
                <c:pt idx="29">
                  <c:v>1.0051632623556868</c:v>
                </c:pt>
                <c:pt idx="30">
                  <c:v>1.0062027991766318</c:v>
                </c:pt>
                <c:pt idx="31">
                  <c:v>1.0066640506137399</c:v>
                </c:pt>
                <c:pt idx="32">
                  <c:v>1.0065883227658563</c:v>
                </c:pt>
                <c:pt idx="33">
                  <c:v>1.006099533929518</c:v>
                </c:pt>
                <c:pt idx="34">
                  <c:v>1.0068017376098914</c:v>
                </c:pt>
                <c:pt idx="35">
                  <c:v>1.0065883227658563</c:v>
                </c:pt>
                <c:pt idx="36">
                  <c:v>1.0084057911150581</c:v>
                </c:pt>
                <c:pt idx="37">
                  <c:v>1.0086605120579386</c:v>
                </c:pt>
                <c:pt idx="38">
                  <c:v>1.0085985529096704</c:v>
                </c:pt>
                <c:pt idx="39">
                  <c:v>1.0091286478448542</c:v>
                </c:pt>
                <c:pt idx="40">
                  <c:v>1.0089978451985102</c:v>
                </c:pt>
                <c:pt idx="41">
                  <c:v>1.0078068526817985</c:v>
                </c:pt>
                <c:pt idx="42">
                  <c:v>1.0084402128640961</c:v>
                </c:pt>
                <c:pt idx="43">
                  <c:v>1.0090529199969709</c:v>
                </c:pt>
                <c:pt idx="44">
                  <c:v>1.0092938722402363</c:v>
                </c:pt>
                <c:pt idx="45">
                  <c:v>1.0085434781112097</c:v>
                </c:pt>
                <c:pt idx="46">
                  <c:v>1.0088532738525511</c:v>
                </c:pt>
                <c:pt idx="47">
                  <c:v>1.0082749884687141</c:v>
                </c:pt>
                <c:pt idx="48">
                  <c:v>1.0093902531375425</c:v>
                </c:pt>
                <c:pt idx="49">
                  <c:v>1.0096243210310003</c:v>
                </c:pt>
                <c:pt idx="50">
                  <c:v>1.009775776726767</c:v>
                </c:pt>
                <c:pt idx="51">
                  <c:v>1.010106225517531</c:v>
                </c:pt>
                <c:pt idx="52">
                  <c:v>1.0103265247113737</c:v>
                </c:pt>
                <c:pt idx="53">
                  <c:v>1.009975422871187</c:v>
                </c:pt>
                <c:pt idx="54">
                  <c:v>1.0104779804071404</c:v>
                </c:pt>
                <c:pt idx="55">
                  <c:v>1.0103058716619508</c:v>
                </c:pt>
                <c:pt idx="56">
                  <c:v>1.010106225517531</c:v>
                </c:pt>
                <c:pt idx="57">
                  <c:v>1.009101110445624</c:v>
                </c:pt>
                <c:pt idx="58">
                  <c:v>1.0088463895027435</c:v>
                </c:pt>
                <c:pt idx="59">
                  <c:v>1.0080546892748714</c:v>
                </c:pt>
                <c:pt idx="60">
                  <c:v>1.0095417088333092</c:v>
                </c:pt>
                <c:pt idx="61">
                  <c:v>1.0095898992819623</c:v>
                </c:pt>
                <c:pt idx="62">
                  <c:v>1.0100304976696477</c:v>
                </c:pt>
                <c:pt idx="63">
                  <c:v>1.0101888377152219</c:v>
                </c:pt>
                <c:pt idx="64">
                  <c:v>1.0100373820194553</c:v>
                </c:pt>
                <c:pt idx="65">
                  <c:v>1.0090253825977407</c:v>
                </c:pt>
                <c:pt idx="66">
                  <c:v>1.0092387974417756</c:v>
                </c:pt>
                <c:pt idx="67">
                  <c:v>1.0091699539436998</c:v>
                </c:pt>
                <c:pt idx="68">
                  <c:v>1.0093076409398514</c:v>
                </c:pt>
                <c:pt idx="69">
                  <c:v>1.0089771921490875</c:v>
                </c:pt>
                <c:pt idx="70">
                  <c:v>1.0089909608487027</c:v>
                </c:pt>
                <c:pt idx="71">
                  <c:v>1.0087637773050524</c:v>
                </c:pt>
                <c:pt idx="72">
                  <c:v>1.0102645655631053</c:v>
                </c:pt>
                <c:pt idx="73">
                  <c:v>1.0100786881183006</c:v>
                </c:pt>
                <c:pt idx="74">
                  <c:v>1.0103953682094495</c:v>
                </c:pt>
                <c:pt idx="75">
                  <c:v>1.0099616541715717</c:v>
                </c:pt>
                <c:pt idx="76">
                  <c:v>1.0097275862781139</c:v>
                </c:pt>
                <c:pt idx="77">
                  <c:v>1.0090047295483178</c:v>
                </c:pt>
                <c:pt idx="78">
                  <c:v>1.0090735730463936</c:v>
                </c:pt>
                <c:pt idx="79">
                  <c:v>1.0092181443923529</c:v>
                </c:pt>
                <c:pt idx="80">
                  <c:v>1.00877066165486</c:v>
                </c:pt>
                <c:pt idx="81">
                  <c:v>1.0080202675258336</c:v>
                </c:pt>
                <c:pt idx="82">
                  <c:v>1.0073593699443055</c:v>
                </c:pt>
                <c:pt idx="83">
                  <c:v>1.0067191254122005</c:v>
                </c:pt>
                <c:pt idx="84">
                  <c:v>1.0078619274802592</c:v>
                </c:pt>
                <c:pt idx="85">
                  <c:v>1.00751770998988</c:v>
                </c:pt>
                <c:pt idx="86">
                  <c:v>1.007648512636224</c:v>
                </c:pt>
                <c:pt idx="87">
                  <c:v>1.0072767577466146</c:v>
                </c:pt>
                <c:pt idx="88">
                  <c:v>1.0072492203473844</c:v>
                </c:pt>
                <c:pt idx="89">
                  <c:v>1.0064230983704745</c:v>
                </c:pt>
                <c:pt idx="90">
                  <c:v>1.0071459551002706</c:v>
                </c:pt>
                <c:pt idx="91">
                  <c:v>1.0068223906593141</c:v>
                </c:pt>
                <c:pt idx="92">
                  <c:v>1.0063060644237456</c:v>
                </c:pt>
                <c:pt idx="93">
                  <c:v>1.0050599971085732</c:v>
                </c:pt>
                <c:pt idx="94">
                  <c:v>1.0050737658081883</c:v>
                </c:pt>
                <c:pt idx="95">
                  <c:v>1.0036624740976339</c:v>
                </c:pt>
                <c:pt idx="96">
                  <c:v>1.0042476438312784</c:v>
                </c:pt>
                <c:pt idx="97">
                  <c:v>1.0042063377324328</c:v>
                </c:pt>
                <c:pt idx="98">
                  <c:v>1.0039378480899372</c:v>
                </c:pt>
                <c:pt idx="99">
                  <c:v>1.0040893037857039</c:v>
                </c:pt>
                <c:pt idx="100">
                  <c:v>1.0037450862953248</c:v>
                </c:pt>
                <c:pt idx="101">
                  <c:v>1.0027193181739951</c:v>
                </c:pt>
                <c:pt idx="102">
                  <c:v>1.002423291132269</c:v>
                </c:pt>
                <c:pt idx="103">
                  <c:v>1.0023475632843857</c:v>
                </c:pt>
                <c:pt idx="104">
                  <c:v>1.0020171144936216</c:v>
                </c:pt>
                <c:pt idx="105">
                  <c:v>1.0006402445321052</c:v>
                </c:pt>
                <c:pt idx="106">
                  <c:v>1.000034421749038</c:v>
                </c:pt>
                <c:pt idx="107">
                  <c:v>0.9978245454608039</c:v>
                </c:pt>
                <c:pt idx="108">
                  <c:v>0.99845102129329399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517440"/>
        <c:axId val="109658496"/>
      </c:lineChart>
      <c:catAx>
        <c:axId val="1095174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 b="0" baseline="0">
                <a:latin typeface="Arial Unicode MS" pitchFamily="50" charset="-128"/>
                <a:ea typeface="メイリオ" pitchFamily="50" charset="-128"/>
              </a:defRPr>
            </a:pPr>
            <a:endParaRPr lang="ja-JP"/>
          </a:p>
        </c:txPr>
        <c:crossAx val="109658496"/>
        <c:crosses val="autoZero"/>
        <c:auto val="1"/>
        <c:lblAlgn val="ctr"/>
        <c:lblOffset val="100"/>
        <c:tickMarkSkip val="2"/>
        <c:noMultiLvlLbl val="0"/>
      </c:catAx>
      <c:valAx>
        <c:axId val="1096584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 baseline="0">
                <a:latin typeface="Arial Unicode MS" pitchFamily="50" charset="-128"/>
              </a:defRPr>
            </a:pPr>
            <a:endParaRPr lang="ja-JP"/>
          </a:p>
        </c:txPr>
        <c:crossAx val="109517440"/>
        <c:crosses val="autoZero"/>
        <c:crossBetween val="between"/>
      </c:valAx>
      <c:spPr>
        <a:ln w="15875"/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0.56347</cdr:x>
      <cdr:y>0.49121</cdr:y>
    </cdr:from>
    <cdr:to>
      <cdr:x>0.89643</cdr:x>
      <cdr:y>0.80271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4752528" y="2952328"/>
          <a:ext cx="2808312" cy="18722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b="0" i="0" u="none" strike="noStrike" baseline="0" dirty="0" smtClean="0">
            <a:latin typeface="+mn-lt"/>
            <a:ea typeface="+mn-ea"/>
            <a:cs typeface="+mn-cs"/>
          </a:endParaRPr>
        </a:p>
        <a:p xmlns:a="http://schemas.openxmlformats.org/drawingml/2006/main">
          <a:endParaRPr lang="ja-JP" altLang="en-US" sz="1100" b="0" i="0" u="none" strike="noStrike" baseline="0" dirty="0" smtClean="0">
            <a:latin typeface="+mn-lt"/>
            <a:ea typeface="+mn-ea"/>
            <a:cs typeface="+mn-cs"/>
          </a:endParaRPr>
        </a:p>
        <a:p xmlns:a="http://schemas.openxmlformats.org/drawingml/2006/main">
          <a:r>
            <a:rPr lang="ja-JP" altLang="en-US" sz="2000" b="1" i="0" u="none" strike="noStrike" baseline="0" dirty="0" smtClean="0">
              <a:solidFill>
                <a:schemeClr val="accent3"/>
              </a:solidFill>
            </a:rPr>
            <a:t>総数 　　　　　　　　　</a:t>
          </a:r>
          <a:r>
            <a:rPr lang="en-US" altLang="ja-JP" sz="2000" b="1" i="0" u="none" strike="noStrike" baseline="0" dirty="0" smtClean="0">
              <a:solidFill>
                <a:schemeClr val="accent3"/>
              </a:solidFill>
            </a:rPr>
            <a:t>―</a:t>
          </a:r>
        </a:p>
        <a:p xmlns:a="http://schemas.openxmlformats.org/drawingml/2006/main">
          <a:r>
            <a:rPr lang="ja-JP" altLang="en-US" sz="2000" b="1" dirty="0" smtClean="0">
              <a:solidFill>
                <a:schemeClr val="accent1"/>
              </a:solidFill>
            </a:rPr>
            <a:t>男性　　　　　　　　　</a:t>
          </a:r>
          <a:r>
            <a:rPr lang="en-US" altLang="ja-JP" sz="2000" b="1" dirty="0" smtClean="0">
              <a:solidFill>
                <a:schemeClr val="accent1"/>
              </a:solidFill>
            </a:rPr>
            <a:t>―</a:t>
          </a:r>
        </a:p>
        <a:p xmlns:a="http://schemas.openxmlformats.org/drawingml/2006/main">
          <a:r>
            <a:rPr lang="ja-JP" altLang="en-US" sz="2000" b="1" dirty="0" smtClean="0">
              <a:solidFill>
                <a:srgbClr val="FF0000"/>
              </a:solidFill>
            </a:rPr>
            <a:t>女性　　　　　　　　　</a:t>
          </a:r>
          <a:r>
            <a:rPr lang="en-US" altLang="ja-JP" sz="2000" b="1" dirty="0" smtClean="0">
              <a:solidFill>
                <a:srgbClr val="FF0000"/>
              </a:solidFill>
            </a:rPr>
            <a:t>―</a:t>
          </a:r>
          <a:endParaRPr lang="ja-JP" altLang="en-US" sz="2000" b="0" i="0" u="none" strike="noStrike" baseline="0" dirty="0" smtClean="0">
            <a:solidFill>
              <a:srgbClr val="FF0000"/>
            </a:solidFill>
          </a:endParaRPr>
        </a:p>
        <a:p xmlns:a="http://schemas.openxmlformats.org/drawingml/2006/main">
          <a:r>
            <a:rPr lang="ja-JP" altLang="en-US" sz="2000" b="1" i="0" u="none" strike="noStrike" baseline="0" dirty="0" smtClean="0">
              <a:solidFill>
                <a:srgbClr val="FFC000"/>
              </a:solidFill>
            </a:rPr>
            <a:t>総数の 近似曲線 　</a:t>
          </a:r>
          <a:r>
            <a:rPr lang="en-US" altLang="ja-JP" sz="2000" b="1" i="0" u="none" strike="noStrike" baseline="0" dirty="0" smtClean="0">
              <a:solidFill>
                <a:srgbClr val="FFC000"/>
              </a:solidFill>
            </a:rPr>
            <a:t>―</a:t>
          </a:r>
          <a:endParaRPr lang="ja-JP" altLang="en-US" sz="2000" dirty="0">
            <a:solidFill>
              <a:srgbClr val="FFC000"/>
            </a:solidFill>
          </a:endParaRPr>
        </a:p>
      </cdr:txBody>
    </cdr:sp>
  </cdr:relSizeAnchor>
  <cdr:relSizeAnchor xmlns:cdr="http://schemas.openxmlformats.org/drawingml/2006/chartDrawing">
    <cdr:from>
      <cdr:x>0.52078</cdr:x>
      <cdr:y>0.5631</cdr:y>
    </cdr:from>
    <cdr:to>
      <cdr:x>0.85374</cdr:x>
      <cdr:y>0.82668</cdr:y>
    </cdr:to>
    <cdr:sp macro="" textlink="">
      <cdr:nvSpPr>
        <cdr:cNvPr id="3" name="テキスト ボックス 2"/>
        <cdr:cNvSpPr txBox="1"/>
      </cdr:nvSpPr>
      <cdr:spPr>
        <a:xfrm xmlns:a="http://schemas.openxmlformats.org/drawingml/2006/main">
          <a:off x="4392488" y="3384376"/>
          <a:ext cx="2808312" cy="1584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421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180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48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483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75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244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9650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50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835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213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220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4C8F2-DDD1-415F-B553-BAC8CBF1791E}" type="datetimeFigureOut">
              <a:rPr kumimoji="1" lang="ja-JP" altLang="en-US" smtClean="0"/>
              <a:t>2019/5/27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E3DA8-DE67-4615-8E17-309883EEEC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752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499176" cy="1084982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ja-JP" altLang="en-US" sz="2800" b="1" dirty="0" smtClean="0">
                <a:solidFill>
                  <a:prstClr val="black">
                    <a:tint val="75000"/>
                  </a:prstClr>
                </a:solidFill>
                <a:latin typeface="ＭＳ Ｐゴシック"/>
                <a:cs typeface="+mn-cs"/>
              </a:rPr>
              <a:t>藤枝市の人口推移</a:t>
            </a:r>
            <a:r>
              <a:rPr lang="en-US" altLang="ja-JP" sz="2200" dirty="0">
                <a:solidFill>
                  <a:prstClr val="black">
                    <a:tint val="75000"/>
                  </a:prstClr>
                </a:solidFill>
                <a:latin typeface="ＭＳ Ｐゴシック"/>
                <a:cs typeface="+mn-cs"/>
              </a:rPr>
              <a:t/>
            </a:r>
            <a:br>
              <a:rPr lang="en-US" altLang="ja-JP" sz="2200" dirty="0">
                <a:solidFill>
                  <a:prstClr val="black">
                    <a:tint val="75000"/>
                  </a:prstClr>
                </a:solidFill>
                <a:latin typeface="ＭＳ Ｐゴシック"/>
                <a:cs typeface="+mn-cs"/>
              </a:rPr>
            </a:br>
            <a:endParaRPr kumimoji="1" lang="ja-JP" altLang="en-US" sz="4000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372650"/>
              </p:ext>
            </p:extLst>
          </p:nvPr>
        </p:nvGraphicFramePr>
        <p:xfrm>
          <a:off x="395536" y="620688"/>
          <a:ext cx="8434388" cy="601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4506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藤枝市の人口推移 </vt:lpstr>
    </vt:vector>
  </TitlesOfParts>
  <Company>藤枝市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藤枝市の人口推移 </dc:title>
  <dc:creator>joho</dc:creator>
  <cp:lastModifiedBy>joho</cp:lastModifiedBy>
  <cp:revision>1</cp:revision>
  <dcterms:created xsi:type="dcterms:W3CDTF">2019-05-27T08:52:04Z</dcterms:created>
  <dcterms:modified xsi:type="dcterms:W3CDTF">2019-05-27T08:52:40Z</dcterms:modified>
</cp:coreProperties>
</file>